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0B61EB8E-3913-42DD-9E62-26CDA5C76CEB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D44F30-6780-4FDF-8006-0797EFDB0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542AC0B-6D59-4D46-A264-5D499310B7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6F1E54-9BAA-4F30-9CDD-459AD1A2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2093-D1B1-4185-A048-64F73A0D4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ED1719-9509-4001-B340-AEE0D2A68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4217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EE4A10-FEAA-45FD-96D0-659CC5052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3E73427-B4A8-49A2-A8D8-817C41AE0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1A3AF12-287A-4A2C-B06F-EC7C8EE87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3D7B54-8D4E-4272-AEC2-211CA6CA8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8B6458-E1EA-4833-A957-80E0B8C9E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7936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B5C3CBD-3271-4EDD-91B4-8645B477B1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0EB06FF-0510-48EB-868C-F051A45EDF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C50C879-80B4-4B8B-ABFE-27720D75E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CF6235-E003-4283-9763-2A185D497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C65AA0-2C04-47DA-8C5E-65A594B30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6206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CFB20D-2579-49BA-83E1-8CE860A7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821050-B0A3-471F-9EFE-DA64B2861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B668B3-18CB-4C3C-9DD2-3F55752E2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37807A-9388-471D-B382-72F04A7C9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D1843B-AAE5-4E74-A4A2-19EEFB23A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0913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F1A8B1-0398-4CC6-A752-43AA1DC16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9229ED-258D-4FB1-A0A0-8D0740D50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FAEBAC3-7C3F-487B-8F86-4D88A19BE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8BE7CE-2409-4048-9648-8CD6E0E39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57B217-72D6-4BE5-9A76-7F1284619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2404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11F9C9-DBAD-4281-87D3-4A7156A8E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D7C3E0-2625-4EC3-9CC3-29FA1C5C4B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B4C74BB-AADE-4435-B930-B13291AF74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4EEC3C1-709A-4243-B53E-7852C5D66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18DCEE6-D275-4619-932D-E81D7F82E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483C7CD-A9BD-4EDF-90C0-344DA1D0E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7338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214969-5AEE-4EE2-A99F-41E056ECC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EF2BC1-DF4B-4C96-A3CF-3987E7850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DDF53D1-C80D-4529-A21B-E09BFA42AE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1EB3D66-F4EF-44A1-BFE1-8BB290B5CF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39F5D70-A7A2-4C5B-8CA9-2819DCE9E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A23274D-0E03-4BA8-8E92-FA4B35E7B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18A0391-C59F-4307-85BA-544D580B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D7EE7D2-C4DE-48A6-8A2D-8B41662B4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1174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E3E42D-5189-4C7C-8BDF-2E695EF08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891860D-378C-49C5-8E59-7DDF77C2B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44D33FA-4A4D-4229-BB5E-2A90353A0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8524E7E-C200-4A06-9546-EA6AC52C2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87849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5756958-1163-4C52-8186-049FF0906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A8B6419-0E79-45F6-8A09-86870E126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23A3D78-0B72-4B84-9E28-0EB435845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9217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131AE0-F3EA-4F77-9DD2-6707F8E12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C9FB2E-8842-4B2C-911B-6D5B5596D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570B3C9-17D4-49F9-92FA-3B88C7E07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599C34B-6CC6-43FF-92BF-BFB5166DA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5D0563A-7A45-49C0-A00B-9488D2EA2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73B6B2-8A82-4CF0-B9B7-EA5FCDB01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7480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3DC672-B0C3-4501-9939-00F27A5BE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9EB43C8-361B-4B37-8F68-F4F2D9D6D3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9D4FDA6-EEF0-4011-9A15-77830BD27E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8AA0C68-696D-462D-AC57-11941B5DA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F43706F-9804-4D9B-A800-AF3C88070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1C7D52B-D548-41CA-9784-6234F0EB8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0655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E6F4F9-D4A6-4CBD-96CB-0B98EDC5E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6F9BD1-1566-449D-9A24-A3AE311FB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A65DF38-C636-487F-A11F-4802AB1772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0F824-24C0-4C6C-B57C-087FEDA70DE3}" type="datetimeFigureOut">
              <a:rPr lang="ru-RU" smtClean="0"/>
              <a:t>13.06.2020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77FEC6-62DA-4E0D-A947-7ACA2D1486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0BFA6F5-07C6-49BF-A688-A5E3F16B9C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D038A-E412-4D2D-8857-C7600A71262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91058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968D95B-A727-4024-B84C-470E5E348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6327" y="662545"/>
            <a:ext cx="1016173" cy="140534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9927887-D33C-401E-B40B-3E24F2BC9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8160" y="806771"/>
            <a:ext cx="1304925" cy="11715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82A0274-71A8-4BA4-B3A5-7D5A61043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9762" y="104237"/>
            <a:ext cx="1143000" cy="206692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1186BA0-F5CB-49A3-8E05-CC67653C9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89" y="2227901"/>
            <a:ext cx="11965021" cy="4513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D07CA2-BAB5-429F-96EC-92BF4B452A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5631" y="904197"/>
            <a:ext cx="8886738" cy="890995"/>
          </a:xfrm>
        </p:spPr>
        <p:txBody>
          <a:bodyPr>
            <a:normAutofit fontScale="90000"/>
          </a:bodyPr>
          <a:lstStyle/>
          <a:p>
            <a:r>
              <a:rPr lang="en-GB" dirty="0"/>
              <a:t>Corgi_Game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A1B7B83-1B6A-4773-9903-6CAEDB9832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69532" y="5511567"/>
            <a:ext cx="4669872" cy="36701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C++ project using sfml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0766E7-BF63-41E0-8A73-5E186F203E04}"/>
              </a:ext>
            </a:extLst>
          </p:cNvPr>
          <p:cNvSpPr txBox="1"/>
          <p:nvPr/>
        </p:nvSpPr>
        <p:spPr>
          <a:xfrm>
            <a:off x="10204468" y="6107185"/>
            <a:ext cx="19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Nikolaev Nikita 853</a:t>
            </a:r>
            <a:endParaRPr lang="ru-RU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0E0E610-8FEC-400B-9890-7F5CCD0B5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6609" y="569089"/>
            <a:ext cx="1571625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4B985CD-4BC8-4134-A201-3FA4A84A0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113" y="1037425"/>
            <a:ext cx="857250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AAAF78EA-EE7F-40FF-9527-D7C33FE03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313" y="1540490"/>
            <a:ext cx="781050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ADDE2AF2-6943-4E72-858F-A35B0DB1E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208750"/>
            <a:ext cx="904875" cy="82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F834E89C-8FCE-408C-B9E1-56A08F99B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99" y="1180151"/>
            <a:ext cx="904875" cy="82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B95A288-106D-4614-B0A1-86B948F9E08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81400" y="221897"/>
            <a:ext cx="666750" cy="63817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03816AA-C09C-47B1-BD0F-C6F1137A84B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44125" y="250001"/>
            <a:ext cx="666750" cy="6381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371F8A4-7C9D-4A02-963D-C861F175F5D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83248" y="223854"/>
            <a:ext cx="628650" cy="63817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C7303C9-0B6B-46BF-83BE-91E87977AA1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94200" y="298097"/>
            <a:ext cx="609600" cy="56197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133D5BF-E41A-4938-AFFF-92425EE18DD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324338" y="317146"/>
            <a:ext cx="552450" cy="447675"/>
          </a:xfrm>
          <a:prstGeom prst="rect">
            <a:avLst/>
          </a:prstGeom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F4AD2D34-60A9-48BB-B0F7-B75A593CB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4513" y="2008826"/>
            <a:ext cx="552450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715B57F-35AD-4FC7-BEDC-58A23233424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111156" y="5824959"/>
            <a:ext cx="1093312" cy="97304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10499DB-179B-4AE1-A2CA-81D586F06C9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741670" y="2477162"/>
            <a:ext cx="1470016" cy="138181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6ED29E8-6D10-4AD4-9F6B-A21A1E5B01E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52078" y="2767902"/>
            <a:ext cx="1523155" cy="1186174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94583E61-7021-4419-9A6F-BE4B5A0C6957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193350" y="6064993"/>
            <a:ext cx="2000250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458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588EAF-B130-4759-B824-CA8946954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3449" y="235818"/>
            <a:ext cx="2705100" cy="1104446"/>
          </a:xfrm>
        </p:spPr>
        <p:txBody>
          <a:bodyPr/>
          <a:lstStyle/>
          <a:p>
            <a:r>
              <a:rPr lang="en-GB" dirty="0"/>
              <a:t>Mechanics</a:t>
            </a:r>
            <a:endParaRPr lang="ru-RU" dirty="0"/>
          </a:p>
        </p:txBody>
      </p:sp>
      <p:pic>
        <p:nvPicPr>
          <p:cNvPr id="9" name="Объект 8" descr="Изображение выглядит как текст, стол, фотография, другой&#10;&#10;Автоматически созданное описание">
            <a:extLst>
              <a:ext uri="{FF2B5EF4-FFF2-40B4-BE49-F238E27FC236}">
                <a16:creationId xmlns:a16="http://schemas.microsoft.com/office/drawing/2014/main" id="{A8BA13FE-D376-44D6-8722-7E1C9304C5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247" y="1340264"/>
            <a:ext cx="9591505" cy="5055679"/>
          </a:xfrm>
        </p:spPr>
      </p:pic>
    </p:spTree>
    <p:extLst>
      <p:ext uri="{BB962C8B-B14F-4D97-AF65-F5344CB8AC3E}">
        <p14:creationId xmlns:p14="http://schemas.microsoft.com/office/powerpoint/2010/main" val="699649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826A4C-A2A0-4529-BFC1-23C22160B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0738" y="433220"/>
            <a:ext cx="1350523" cy="792466"/>
          </a:xfrm>
        </p:spPr>
        <p:txBody>
          <a:bodyPr/>
          <a:lstStyle/>
          <a:p>
            <a:r>
              <a:rPr lang="en-GB" dirty="0"/>
              <a:t>Time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9FC1EA38-3773-47AC-9381-5164E5C3D1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3522" y="1662115"/>
            <a:ext cx="6724953" cy="13811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5896B04-B54A-4248-B73A-196FCA538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80" y="4049646"/>
            <a:ext cx="2114550" cy="98107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DF4C4BA-E067-43E7-A126-5290EC3A1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3850" y="3624260"/>
            <a:ext cx="8058150" cy="15716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BAF2F0E-2E3B-4B90-9444-E350E4473D0E}"/>
              </a:ext>
            </a:extLst>
          </p:cNvPr>
          <p:cNvSpPr txBox="1"/>
          <p:nvPr/>
        </p:nvSpPr>
        <p:spPr>
          <a:xfrm>
            <a:off x="3052022" y="4307828"/>
            <a:ext cx="64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=&gt;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023346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5B0B2C94-609B-4E66-9629-3060C36EEC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049" y="2498506"/>
            <a:ext cx="11865901" cy="40106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BEB5BA-46FD-4EB4-A621-C6E499C18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7100" y="144509"/>
            <a:ext cx="4914900" cy="410527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61EC97-0C28-40D2-9422-0EC36C7B3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5653" y="629543"/>
            <a:ext cx="3539248" cy="1199257"/>
          </a:xfrm>
        </p:spPr>
        <p:txBody>
          <a:bodyPr/>
          <a:lstStyle/>
          <a:p>
            <a:r>
              <a:rPr lang="en-GB" dirty="0"/>
              <a:t>Parabola flight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9783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F191B984-683B-4C0B-9D32-087383CEC7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642" y="693979"/>
            <a:ext cx="5581324" cy="19953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Рисунок 8" descr="Изображение выглядит как текст, стол, фотография, другой&#10;&#10;Автоматически созданное описание">
            <a:extLst>
              <a:ext uri="{FF2B5EF4-FFF2-40B4-BE49-F238E27FC236}">
                <a16:creationId xmlns:a16="http://schemas.microsoft.com/office/drawing/2014/main" id="{6CBB5FC0-B502-493B-8BA5-48312E381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247889"/>
            <a:ext cx="5665241" cy="291719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4277DCA-E3C9-4E8E-B3D3-40EEDC467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258" y="4113647"/>
            <a:ext cx="5555708" cy="181949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0B55FF-53B3-418F-949A-6DE128C20A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2807" y="3784353"/>
            <a:ext cx="5590749" cy="2683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166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E74D415-E50D-40FD-9AE9-047023340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24" y="1383209"/>
            <a:ext cx="7886700" cy="24955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292DD-3B3A-4241-B5F6-8E21C166B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528" y="-60663"/>
            <a:ext cx="4362974" cy="1203616"/>
          </a:xfrm>
        </p:spPr>
        <p:txBody>
          <a:bodyPr/>
          <a:lstStyle/>
          <a:p>
            <a:r>
              <a:rPr lang="en-GB" dirty="0"/>
              <a:t>Collision detection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34E277F-2818-489D-8712-DA4930B5F6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487345" y="1433180"/>
            <a:ext cx="3446210" cy="262055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75FFF18-DB58-4C4D-A3ED-4865F8F1DC83}"/>
              </a:ext>
            </a:extLst>
          </p:cNvPr>
          <p:cNvSpPr/>
          <p:nvPr/>
        </p:nvSpPr>
        <p:spPr>
          <a:xfrm>
            <a:off x="5247785" y="958287"/>
            <a:ext cx="10933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posteriori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9BE7B67-DAC6-4390-A5DB-A4A3FF4E0E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0289" y="3894616"/>
            <a:ext cx="3769453" cy="28042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63B46A-E000-41B0-BCCF-5ED01E10687F}"/>
              </a:ext>
            </a:extLst>
          </p:cNvPr>
          <p:cNvSpPr txBox="1"/>
          <p:nvPr/>
        </p:nvSpPr>
        <p:spPr>
          <a:xfrm>
            <a:off x="3575166" y="5112082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Х</a:t>
            </a:r>
            <a:r>
              <a:rPr lang="en-GB" dirty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3198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2EE06AB-CE2E-4BBA-A445-97D02AA65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70" y="1825377"/>
            <a:ext cx="8543775" cy="264570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03BEDB-F62D-4DD2-8DD0-9CDA4081F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321" y="347360"/>
            <a:ext cx="1712053" cy="859668"/>
          </a:xfrm>
        </p:spPr>
        <p:txBody>
          <a:bodyPr/>
          <a:lstStyle/>
          <a:p>
            <a:r>
              <a:rPr lang="en-GB" dirty="0"/>
              <a:t>Units</a:t>
            </a:r>
            <a:endParaRPr lang="ru-RU" dirty="0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74723151-AC0A-4D47-A4E1-F56A727ED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0882" y="980012"/>
            <a:ext cx="4657725" cy="160972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406EF00-C504-4970-AE62-1A72389323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480" y="3354098"/>
            <a:ext cx="6646164" cy="342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706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A74355D-EA2C-4EE5-8921-14C88DB35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332"/>
            <a:ext cx="12192000" cy="677333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882B103-AD1C-448F-BF55-6180749D9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170" y="600706"/>
            <a:ext cx="4295775" cy="32956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B2D870-37D1-429D-A81C-15BF1B21A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2385" y="2762787"/>
            <a:ext cx="4187230" cy="1332425"/>
          </a:xfrm>
        </p:spPr>
        <p:txBody>
          <a:bodyPr/>
          <a:lstStyle/>
          <a:p>
            <a:r>
              <a:rPr lang="en-GB" dirty="0"/>
              <a:t>And other tasks...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8739E8D-3652-4E65-9ADB-520BDCBDC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9615" y="3896356"/>
            <a:ext cx="2505075" cy="60007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F1A336D-E736-4B72-8525-561922CC30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47" y="910144"/>
            <a:ext cx="5734050" cy="135255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0419505-D49A-493B-8017-E693D3C15C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397" y="3896356"/>
            <a:ext cx="5981700" cy="160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8518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26</Words>
  <Application>Microsoft Office PowerPoint</Application>
  <PresentationFormat>Широкоэкранный</PresentationFormat>
  <Paragraphs>12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Corgi_Game</vt:lpstr>
      <vt:lpstr>Mechanics</vt:lpstr>
      <vt:lpstr>Time</vt:lpstr>
      <vt:lpstr>Parabola flight</vt:lpstr>
      <vt:lpstr>Презентация PowerPoint</vt:lpstr>
      <vt:lpstr>Collision detection</vt:lpstr>
      <vt:lpstr>Units</vt:lpstr>
      <vt:lpstr>And other tasks...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Corgi_Game</dc:title>
  <dc:creator>Nikita Nikolaev</dc:creator>
  <cp:lastModifiedBy>Nikita Nikolaev</cp:lastModifiedBy>
  <cp:revision>2</cp:revision>
  <dcterms:created xsi:type="dcterms:W3CDTF">2020-06-13T17:39:51Z</dcterms:created>
  <dcterms:modified xsi:type="dcterms:W3CDTF">2020-06-13T17:57:51Z</dcterms:modified>
</cp:coreProperties>
</file>